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81" r:id="rId4"/>
    <p:sldId id="361" r:id="rId6"/>
    <p:sldId id="381" r:id="rId7"/>
    <p:sldId id="29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A4FF"/>
    <a:srgbClr val="292A24"/>
    <a:srgbClr val="E666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0" autoAdjust="0"/>
  </p:normalViewPr>
  <p:slideViewPr>
    <p:cSldViewPr snapToGrid="0">
      <p:cViewPr varScale="1">
        <p:scale>
          <a:sx n="84" d="100"/>
          <a:sy n="84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D0F8E-F221-4BD2-A1BD-2CC1888350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EFEEB-CE03-4310-80D5-8AAA8DE5E4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BDDFF-9C74-45EE-AD90-2B14BDC103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624F0-09E1-425A-A52F-CC4F476DA1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624F0-09E1-425A-A52F-CC4F476DA1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BDDFF-9C74-45EE-AD90-2B14BDC103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5875" y="0"/>
              <a:ext cx="3286125" cy="2971800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97665"/>
              <a:ext cx="12192000" cy="5060335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25" y="607040"/>
              <a:ext cx="3829050" cy="2381250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890" y="1265084"/>
              <a:ext cx="2357437" cy="4327832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71" b="81378"/>
            <a:stretch>
              <a:fillRect/>
            </a:stretch>
          </p:blipFill>
          <p:spPr>
            <a:xfrm>
              <a:off x="7162804" y="1797665"/>
              <a:ext cx="1895475" cy="964585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71" b="81378"/>
            <a:stretch>
              <a:fillRect/>
            </a:stretch>
          </p:blipFill>
          <p:spPr>
            <a:xfrm>
              <a:off x="3690937" y="4178915"/>
              <a:ext cx="1895475" cy="96458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403" y="0"/>
            <a:ext cx="2378562" cy="21510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-5403" y="0"/>
            <a:ext cx="7175300" cy="6197531"/>
            <a:chOff x="399410" y="6652628"/>
            <a:chExt cx="7175300" cy="6197531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3913" y="7427656"/>
              <a:ext cx="3489521" cy="542250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9410" y="6652628"/>
              <a:ext cx="2378562" cy="2151048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71" b="81378"/>
            <a:stretch>
              <a:fillRect/>
            </a:stretch>
          </p:blipFill>
          <p:spPr>
            <a:xfrm>
              <a:off x="5679235" y="8193084"/>
              <a:ext cx="1895475" cy="964585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71" b="81378"/>
            <a:stretch>
              <a:fillRect/>
            </a:stretch>
          </p:blipFill>
          <p:spPr>
            <a:xfrm>
              <a:off x="1375084" y="11192877"/>
              <a:ext cx="1895475" cy="96458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1" y="0"/>
            <a:ext cx="12208781" cy="50673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256957" y="4203700"/>
            <a:ext cx="2935043" cy="26543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4340225"/>
            <a:ext cx="3829050" cy="23812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1" b="81378"/>
          <a:stretch>
            <a:fillRect/>
          </a:stretch>
        </p:blipFill>
        <p:spPr>
          <a:xfrm>
            <a:off x="7699356" y="3541422"/>
            <a:ext cx="1895475" cy="9645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A0F2-B449-4FF1-8181-05C1541B99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38056-06EB-47CB-8504-9F1F67C8B98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Relationship Id="rId3" Type="http://schemas.openxmlformats.org/officeDocument/2006/relationships/hyperlink" Target="/Users/evelyn/Desktop/&#21021;&#19968;&#20061;&#29677;/&#29677;&#20250;/11.24&#12298;&#31185;&#25216;&#21019;&#26032;&#19982;&#25105;&#20204;&#20849;&#21516;&#25104;&#38271;&#12299;/&#31185;&#25216;&#19982;&#21517;&#30011;.mov" TargetMode="Externa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hyperlink" Target="&#31185;&#25216;&#19982;&#38506;&#20276;.mov" TargetMode="Externa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6.xml"/><Relationship Id="rId2" Type="http://schemas.openxmlformats.org/officeDocument/2006/relationships/hyperlink" Target="&#31185;&#25216;&#36807;&#25935;&#30151;.mov" TargetMode="Externa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87950" y="1429385"/>
            <a:ext cx="2136140" cy="39827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187950" y="5633720"/>
            <a:ext cx="62299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chemeClr val="accent5">
                    <a:lumMod val="50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  <a:cs typeface="汉仪悠然体简" panose="00020600040101010101" charset="-122"/>
              </a:rPr>
              <a:t>初</a:t>
            </a:r>
            <a:r>
              <a:rPr lang="zh-CN" altLang="en-US" sz="4800" b="1">
                <a:solidFill>
                  <a:schemeClr val="accent5">
                    <a:lumMod val="50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  <a:cs typeface="汉仪悠然体简" panose="00020600040101010101" charset="-122"/>
              </a:rPr>
              <a:t>一（</a:t>
            </a:r>
            <a:r>
              <a:rPr lang="en-US" altLang="zh-CN" sz="4800" b="1">
                <a:solidFill>
                  <a:schemeClr val="accent5">
                    <a:lumMod val="50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  <a:cs typeface="汉仪悠然体简" panose="00020600040101010101" charset="-122"/>
              </a:rPr>
              <a:t>1</a:t>
            </a:r>
            <a:r>
              <a:rPr lang="zh-CN" altLang="en-US" sz="4800" b="1">
                <a:solidFill>
                  <a:schemeClr val="accent5">
                    <a:lumMod val="50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  <a:cs typeface="汉仪悠然体简" panose="00020600040101010101" charset="-122"/>
              </a:rPr>
              <a:t>）班主题班会</a:t>
            </a:r>
            <a:endParaRPr lang="zh-CN" altLang="en-US" sz="4800" b="1">
              <a:solidFill>
                <a:schemeClr val="accent5">
                  <a:lumMod val="50000"/>
                </a:schemeClr>
              </a:solidFill>
              <a:latin typeface="汉仪悠然体简" panose="00020600040101010101" charset="-122"/>
              <a:ea typeface="汉仪悠然体简" panose="00020600040101010101" charset="-122"/>
              <a:cs typeface="汉仪悠然体简" panose="0002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106840" y="810547"/>
            <a:ext cx="1941410" cy="2428822"/>
            <a:chOff x="2607411" y="543485"/>
            <a:chExt cx="1941410" cy="2428822"/>
          </a:xfrm>
        </p:grpSpPr>
        <p:sp>
          <p:nvSpPr>
            <p:cNvPr id="50" name="PA_MH_Others_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096933" y="543485"/>
              <a:ext cx="1451888" cy="1563854"/>
            </a:xfrm>
            <a:prstGeom prst="ellipse">
              <a:avLst/>
            </a:prstGeom>
            <a:noFill/>
            <a:ln>
              <a:noFill/>
            </a:ln>
          </p:spPr>
          <p:txBody>
            <a:bodyPr lIns="0" tIns="0" rIns="0" bIns="0" anchor="ctr">
              <a:no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9100" b="1" i="0" u="none" strike="noStrike" kern="1200" cap="none" spc="0" normalizeH="0" baseline="0" noProof="0" dirty="0">
                  <a:ln>
                    <a:noFill/>
                  </a:ln>
                  <a:solidFill>
                    <a:srgbClr val="58A4FF"/>
                  </a:solidFill>
                  <a:effectLst/>
                  <a:uLnTx/>
                  <a:uFillTx/>
                  <a:latin typeface="汉仪字研卡通" panose="00020600040101010101" charset="-122"/>
                  <a:ea typeface="汉仪字研卡通" panose="00020600040101010101" charset="-122"/>
                  <a:cs typeface="+mn-cs"/>
                  <a:sym typeface="Arial" panose="020B0604020202020204" pitchFamily="34" charset="0"/>
                </a:rPr>
                <a:t>科</a:t>
              </a:r>
              <a:endParaRPr kumimoji="0" lang="zh-CN" altLang="en-US" sz="9100" b="1" i="0" u="none" strike="noStrike" kern="1200" cap="none" spc="0" normalizeH="0" baseline="0" noProof="0" dirty="0">
                <a:ln>
                  <a:noFill/>
                </a:ln>
                <a:solidFill>
                  <a:srgbClr val="58A4FF"/>
                </a:solidFill>
                <a:effectLst/>
                <a:uLnTx/>
                <a:uFillTx/>
                <a:latin typeface="汉仪字研卡通" panose="00020600040101010101" charset="-122"/>
                <a:ea typeface="汉仪字研卡通" panose="00020600040101010101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51" name="PA_MH_Others_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607411" y="1993260"/>
              <a:ext cx="979047" cy="97904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no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8800" b="1" i="0" u="none" strike="noStrike" kern="1200" cap="none" spc="0" normalizeH="0" baseline="0" noProof="0" dirty="0">
                  <a:ln>
                    <a:noFill/>
                  </a:ln>
                  <a:solidFill>
                    <a:srgbClr val="58A4FF"/>
                  </a:solidFill>
                  <a:effectLst/>
                  <a:uLnTx/>
                  <a:uFillTx/>
                  <a:latin typeface="汉仪字研卡通" panose="00020600040101010101" charset="-122"/>
                  <a:ea typeface="汉仪字研卡通" panose="00020600040101010101" charset="-122"/>
                  <a:cs typeface="+mn-cs"/>
                  <a:sym typeface="Arial" panose="020B0604020202020204" pitchFamily="34" charset="0"/>
                </a:rPr>
                <a:t>技</a:t>
              </a:r>
              <a:endPara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58A4FF"/>
                </a:solidFill>
                <a:effectLst/>
                <a:uLnTx/>
                <a:uFillTx/>
                <a:latin typeface="汉仪字研卡通" panose="00020600040101010101" charset="-122"/>
                <a:ea typeface="汉仪字研卡通" panose="00020600040101010101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2" name="PA_MH_Others_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73335" y="2939772"/>
            <a:ext cx="979047" cy="97904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292A24"/>
                </a:solidFill>
                <a:effectLst/>
                <a:uLnTx/>
                <a:uFillTx/>
                <a:latin typeface="汉仪字研卡通" panose="00020600040101010101" charset="-122"/>
                <a:ea typeface="汉仪字研卡通" panose="00020600040101010101" charset="-122"/>
                <a:cs typeface="+mn-cs"/>
                <a:sym typeface="Arial" panose="020B0604020202020204" pitchFamily="34" charset="0"/>
              </a:rPr>
              <a:t>的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292A24"/>
              </a:solidFill>
              <a:effectLst/>
              <a:uLnTx/>
              <a:uFillTx/>
              <a:latin typeface="汉仪字研卡通" panose="00020600040101010101" charset="-122"/>
              <a:ea typeface="汉仪字研卡通" panose="0002060004010101010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PA_MH_Others_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96425" y="3965297"/>
            <a:ext cx="979047" cy="97904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58A4FF"/>
                </a:solidFill>
                <a:effectLst/>
                <a:uLnTx/>
                <a:uFillTx/>
                <a:latin typeface="汉仪字研卡通" panose="00020600040101010101" charset="-122"/>
                <a:ea typeface="汉仪字研卡通" panose="00020600040101010101" charset="-122"/>
                <a:cs typeface="+mn-cs"/>
                <a:sym typeface="Arial" panose="020B0604020202020204" pitchFamily="34" charset="0"/>
              </a:rPr>
              <a:t>世</a:t>
            </a:r>
            <a:endParaRPr kumimoji="0" lang="zh-CN" altLang="en-US" sz="8800" b="1" i="0" u="none" strike="noStrike" kern="1200" cap="none" spc="0" normalizeH="0" baseline="0" noProof="0" dirty="0">
              <a:ln>
                <a:noFill/>
              </a:ln>
              <a:solidFill>
                <a:srgbClr val="58A4FF"/>
              </a:solidFill>
              <a:effectLst/>
              <a:uLnTx/>
              <a:uFillTx/>
              <a:latin typeface="汉仪字研卡通" panose="00020600040101010101" charset="-122"/>
              <a:ea typeface="汉仪字研卡通" panose="00020600040101010101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PA_MH_Others_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574960" y="4943832"/>
            <a:ext cx="979047" cy="97904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58A4FF"/>
                </a:solidFill>
                <a:effectLst/>
                <a:uLnTx/>
                <a:uFillTx/>
                <a:latin typeface="汉仪字研卡通" panose="00020600040101010101" charset="-122"/>
                <a:ea typeface="汉仪字研卡通" panose="00020600040101010101" charset="-122"/>
                <a:cs typeface="+mn-cs"/>
                <a:sym typeface="Arial" panose="020B0604020202020204" pitchFamily="34" charset="0"/>
              </a:rPr>
              <a:t>界</a:t>
            </a:r>
            <a:endParaRPr kumimoji="0" lang="zh-CN" altLang="en-US" sz="8800" b="1" i="0" u="none" strike="noStrike" kern="1200" cap="none" spc="0" normalizeH="0" baseline="0" noProof="0" dirty="0">
              <a:ln>
                <a:noFill/>
              </a:ln>
              <a:solidFill>
                <a:srgbClr val="58A4FF"/>
              </a:solidFill>
              <a:effectLst/>
              <a:uLnTx/>
              <a:uFillTx/>
              <a:latin typeface="汉仪字研卡通" panose="00020600040101010101" charset="-122"/>
              <a:ea typeface="汉仪字研卡通" panose="00020600040101010101" charset="-122"/>
              <a:cs typeface="+mn-cs"/>
              <a:sym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51675" y="1220470"/>
            <a:ext cx="4732655" cy="44164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8765110">
            <a:off x="1985433" y="2161117"/>
            <a:ext cx="2880784" cy="2880784"/>
          </a:xfrm>
          <a:prstGeom prst="rect">
            <a:avLst/>
          </a:prstGeom>
          <a:noFill/>
          <a:ln>
            <a:solidFill>
              <a:srgbClr val="58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rot="18765110">
            <a:off x="1410380" y="2161957"/>
            <a:ext cx="2880320" cy="2880320"/>
          </a:xfrm>
          <a:prstGeom prst="rect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58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schemeClr val="tx1"/>
              </a:solidFill>
            </a:endParaRPr>
          </a:p>
        </p:txBody>
      </p:sp>
      <p:grpSp>
        <p:nvGrpSpPr>
          <p:cNvPr id="12" name="组合 3"/>
          <p:cNvGrpSpPr/>
          <p:nvPr/>
        </p:nvGrpSpPr>
        <p:grpSpPr>
          <a:xfrm>
            <a:off x="6275705" y="253365"/>
            <a:ext cx="6093460" cy="1254125"/>
            <a:chOff x="4644008" y="1059580"/>
            <a:chExt cx="2823670" cy="360042"/>
          </a:xfrm>
        </p:grpSpPr>
        <p:sp>
          <p:nvSpPr>
            <p:cNvPr id="13" name="矩形 12"/>
            <p:cNvSpPr/>
            <p:nvPr/>
          </p:nvSpPr>
          <p:spPr>
            <a:xfrm>
              <a:off x="4644008" y="1059580"/>
              <a:ext cx="1799911" cy="3600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8565">
                <a:defRPr/>
              </a:pPr>
              <a:endParaRPr lang="zh-CN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4644008" y="1107293"/>
              <a:ext cx="2823670" cy="2646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zh-CN" altLang="en-US" sz="5400" b="1" dirty="0">
                  <a:solidFill>
                    <a:schemeClr val="accent4">
                      <a:lumMod val="75000"/>
                    </a:schemeClr>
                  </a:solidFill>
                  <a:latin typeface="汉仪悠然体简" panose="00020600040101010101" charset="-122"/>
                  <a:ea typeface="汉仪悠然体简" panose="00020600040101010101" charset="-122"/>
                </a:rPr>
                <a:t>科技与艺术</a:t>
              </a:r>
              <a:endParaRPr lang="zh-CN" altLang="en-US" sz="5400" b="1" dirty="0">
                <a:solidFill>
                  <a:schemeClr val="accent4">
                    <a:lumMod val="75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</a:endParaRPr>
            </a:p>
          </p:txBody>
        </p:sp>
      </p:grpSp>
      <p:pic>
        <p:nvPicPr>
          <p:cNvPr id="2" name="图片 1" descr="ad95d1c465145b74f5f07f92a69eb17c737a188511d3e0-hWMvVC_fw658"/>
          <p:cNvPicPr>
            <a:picLocks noChangeAspect="1"/>
          </p:cNvPicPr>
          <p:nvPr/>
        </p:nvPicPr>
        <p:blipFill>
          <a:blip r:embed="rId2"/>
          <a:srcRect l="258" t="44" r="303" b="27386"/>
          <a:stretch>
            <a:fillRect/>
          </a:stretch>
        </p:blipFill>
        <p:spPr>
          <a:xfrm>
            <a:off x="6275705" y="1799590"/>
            <a:ext cx="3810635" cy="4944745"/>
          </a:xfrm>
          <a:prstGeom prst="rect">
            <a:avLst/>
          </a:prstGeom>
        </p:spPr>
      </p:pic>
      <p:sp>
        <p:nvSpPr>
          <p:cNvPr id="3" name="动作按钮: 前进或下一项 2">
            <a:hlinkClick r:id="rId3" action="ppaction://hlinkfile"/>
          </p:cNvPr>
          <p:cNvSpPr/>
          <p:nvPr/>
        </p:nvSpPr>
        <p:spPr>
          <a:xfrm>
            <a:off x="398780" y="5885815"/>
            <a:ext cx="1136650" cy="927100"/>
          </a:xfrm>
          <a:prstGeom prst="actionButtonForwardNext">
            <a:avLst/>
          </a:prstGeom>
          <a:solidFill>
            <a:schemeClr val="accent4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8765110">
            <a:off x="1985433" y="2161117"/>
            <a:ext cx="2880784" cy="2880784"/>
          </a:xfrm>
          <a:prstGeom prst="rect">
            <a:avLst/>
          </a:prstGeom>
          <a:noFill/>
          <a:ln>
            <a:solidFill>
              <a:srgbClr val="58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rot="18765110">
            <a:off x="1410380" y="2161322"/>
            <a:ext cx="2880320" cy="2880320"/>
          </a:xfrm>
          <a:prstGeom prst="rect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58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565">
              <a:defRPr/>
            </a:pPr>
            <a:endParaRPr lang="zh-CN" altLang="en-US" sz="2400">
              <a:solidFill>
                <a:schemeClr val="tx1"/>
              </a:solidFill>
            </a:endParaRPr>
          </a:p>
        </p:txBody>
      </p:sp>
      <p:grpSp>
        <p:nvGrpSpPr>
          <p:cNvPr id="12" name="组合 3"/>
          <p:cNvGrpSpPr/>
          <p:nvPr/>
        </p:nvGrpSpPr>
        <p:grpSpPr>
          <a:xfrm>
            <a:off x="6275705" y="253365"/>
            <a:ext cx="7154545" cy="1293083"/>
            <a:chOff x="4644008" y="1059580"/>
            <a:chExt cx="2823670" cy="360042"/>
          </a:xfrm>
        </p:grpSpPr>
        <p:sp>
          <p:nvSpPr>
            <p:cNvPr id="13" name="矩形 12"/>
            <p:cNvSpPr/>
            <p:nvPr/>
          </p:nvSpPr>
          <p:spPr>
            <a:xfrm>
              <a:off x="4644008" y="1059580"/>
              <a:ext cx="1799911" cy="3600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8565">
                <a:defRPr/>
              </a:pPr>
              <a:endParaRPr lang="zh-CN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4644008" y="1107293"/>
              <a:ext cx="2823670" cy="3081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zh-CN" altLang="en-US" sz="6600" b="1" dirty="0">
                  <a:solidFill>
                    <a:schemeClr val="accent4">
                      <a:lumMod val="75000"/>
                    </a:schemeClr>
                  </a:solidFill>
                  <a:latin typeface="汉仪悠然体简" panose="00020600040101010101" charset="-122"/>
                  <a:ea typeface="汉仪悠然体简" panose="00020600040101010101" charset="-122"/>
                </a:rPr>
                <a:t>科技与陪伴</a:t>
              </a:r>
              <a:endParaRPr lang="zh-CN" altLang="en-US" sz="6600" b="1" dirty="0">
                <a:solidFill>
                  <a:schemeClr val="accent4">
                    <a:lumMod val="75000"/>
                  </a:schemeClr>
                </a:solidFill>
                <a:latin typeface="汉仪悠然体简" panose="00020600040101010101" charset="-122"/>
                <a:ea typeface="汉仪悠然体简" panose="00020600040101010101" charset="-122"/>
              </a:endParaRPr>
            </a:p>
          </p:txBody>
        </p:sp>
      </p:grpSp>
      <p:pic>
        <p:nvPicPr>
          <p:cNvPr id="3" name="图片 2" descr="5a660305010ae2c0a7dd0ecb76acb096c2d5812a10a25e-vwksEM_fw658"/>
          <p:cNvPicPr>
            <a:picLocks noChangeAspect="1"/>
          </p:cNvPicPr>
          <p:nvPr/>
        </p:nvPicPr>
        <p:blipFill>
          <a:blip r:embed="rId2"/>
          <a:srcRect l="606" t="8529" r="-56" b="17980"/>
          <a:stretch>
            <a:fillRect/>
          </a:stretch>
        </p:blipFill>
        <p:spPr>
          <a:xfrm rot="2520000">
            <a:off x="1463675" y="2044700"/>
            <a:ext cx="3001010" cy="3107055"/>
          </a:xfrm>
          <a:prstGeom prst="rect">
            <a:avLst/>
          </a:prstGeom>
        </p:spPr>
      </p:pic>
      <p:pic>
        <p:nvPicPr>
          <p:cNvPr id="4" name="图片 3" descr="74e13e22e5eaa0cef019a2ddc6dcacb8a91e5958166268-QlhwWZ_fw6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705" y="1879600"/>
            <a:ext cx="4559935" cy="4829175"/>
          </a:xfrm>
          <a:prstGeom prst="rect">
            <a:avLst/>
          </a:prstGeom>
        </p:spPr>
      </p:pic>
      <p:sp>
        <p:nvSpPr>
          <p:cNvPr id="5" name="动作按钮: 前进或下一项 4">
            <a:hlinkClick r:id="rId4" action="ppaction://hlinkfile"/>
          </p:cNvPr>
          <p:cNvSpPr/>
          <p:nvPr/>
        </p:nvSpPr>
        <p:spPr>
          <a:xfrm>
            <a:off x="398780" y="5885815"/>
            <a:ext cx="1136650" cy="927100"/>
          </a:xfrm>
          <a:prstGeom prst="actionButtonForwardNext">
            <a:avLst/>
          </a:prstGeom>
          <a:solidFill>
            <a:schemeClr val="accent4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c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5965875" y="2735131"/>
            <a:ext cx="3098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altLang="zh-CN" sz="2400" dirty="0">
              <a:solidFill>
                <a:srgbClr val="292A2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892754" y="3215848"/>
            <a:ext cx="410265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zh-CN" altLang="en-US" sz="1200" b="1" dirty="0">
              <a:solidFill>
                <a:srgbClr val="3F3F3F"/>
              </a:solidFill>
              <a:latin typeface="Calibri Light" panose="020F0302020204030204" pitchFamily="34" charset="0"/>
            </a:endParaRPr>
          </a:p>
          <a:p>
            <a:pPr algn="just"/>
            <a:endParaRPr lang="zh-CN" altLang="en-US" sz="1200" dirty="0">
              <a:latin typeface="Calibri Light" panose="020F0302020204030204" pitchFamily="34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141816" y="2518032"/>
            <a:ext cx="0" cy="1425775"/>
          </a:xfrm>
          <a:prstGeom prst="line">
            <a:avLst/>
          </a:prstGeom>
          <a:ln>
            <a:solidFill>
              <a:srgbClr val="3A3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21560" y="2279015"/>
            <a:ext cx="9244965" cy="1664970"/>
          </a:xfrm>
          <a:prstGeom prst="rect">
            <a:avLst/>
          </a:prstGeom>
        </p:spPr>
      </p:pic>
      <p:sp>
        <p:nvSpPr>
          <p:cNvPr id="4" name="动作按钮: 前进或下一项 3">
            <a:hlinkClick r:id="rId2" action="ppaction://hlinkfile"/>
          </p:cNvPr>
          <p:cNvSpPr/>
          <p:nvPr/>
        </p:nvSpPr>
        <p:spPr>
          <a:xfrm>
            <a:off x="4671695" y="4137660"/>
            <a:ext cx="1136650" cy="927100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830104710"/>
  <p:tag name="MH_LIBRARY" val="CONTENTS"/>
  <p:tag name="MH_TYPE" val="OTHERS"/>
  <p:tag name="ID" val="545816"/>
  <p:tag name="PA" val="v3.0.1"/>
</p:tagLst>
</file>

<file path=ppt/tags/tag2.xml><?xml version="1.0" encoding="utf-8"?>
<p:tagLst xmlns:p="http://schemas.openxmlformats.org/presentationml/2006/main">
  <p:tag name="MH" val="20160830104710"/>
  <p:tag name="MH_LIBRARY" val="CONTENTS"/>
  <p:tag name="MH_TYPE" val="OTHERS"/>
  <p:tag name="ID" val="545816"/>
  <p:tag name="PA" val="v3.0.1"/>
</p:tagLst>
</file>

<file path=ppt/tags/tag3.xml><?xml version="1.0" encoding="utf-8"?>
<p:tagLst xmlns:p="http://schemas.openxmlformats.org/presentationml/2006/main">
  <p:tag name="MH" val="20160830104710"/>
  <p:tag name="MH_LIBRARY" val="CONTENTS"/>
  <p:tag name="MH_TYPE" val="OTHERS"/>
  <p:tag name="ID" val="545816"/>
  <p:tag name="PA" val="v3.0.1"/>
</p:tagLst>
</file>

<file path=ppt/tags/tag4.xml><?xml version="1.0" encoding="utf-8"?>
<p:tagLst xmlns:p="http://schemas.openxmlformats.org/presentationml/2006/main">
  <p:tag name="MH" val="20160830104710"/>
  <p:tag name="MH_LIBRARY" val="CONTENTS"/>
  <p:tag name="MH_TYPE" val="OTHERS"/>
  <p:tag name="ID" val="545816"/>
  <p:tag name="PA" val="v3.0.1"/>
</p:tagLst>
</file>

<file path=ppt/tags/tag5.xml><?xml version="1.0" encoding="utf-8"?>
<p:tagLst xmlns:p="http://schemas.openxmlformats.org/presentationml/2006/main">
  <p:tag name="MH" val="20160830104710"/>
  <p:tag name="MH_LIBRARY" val="CONTENTS"/>
  <p:tag name="MH_TYPE" val="OTHERS"/>
  <p:tag name="ID" val="545816"/>
  <p:tag name="PA" val="v3.0.1"/>
</p:tagLst>
</file>

<file path=ppt/tags/tag6.xml><?xml version="1.0" encoding="utf-8"?>
<p:tagLst xmlns:p="http://schemas.openxmlformats.org/presentationml/2006/main">
  <p:tag name="TIMING" val="|0.5"/>
</p:tagLst>
</file>

<file path=ppt/theme/theme1.xml><?xml version="1.0" encoding="utf-8"?>
<a:theme xmlns:a="http://schemas.openxmlformats.org/drawingml/2006/main" name="千图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WPS 演示</Application>
  <PresentationFormat>宽屏</PresentationFormat>
  <Paragraphs>20</Paragraphs>
  <Slides>5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汉仪悠然体简</vt:lpstr>
      <vt:lpstr>Calibri</vt:lpstr>
      <vt:lpstr>汉仪字研卡通</vt:lpstr>
      <vt:lpstr>微软雅黑</vt:lpstr>
      <vt:lpstr>Calibri Light</vt:lpstr>
      <vt:lpstr>Arial Unicode MS</vt:lpstr>
      <vt:lpstr>等线 Light</vt:lpstr>
      <vt:lpstr>等线</vt:lpstr>
      <vt:lpstr>千图海量PPT模板www.58pic.com​​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lenovo</cp:lastModifiedBy>
  <cp:revision>19</cp:revision>
  <dcterms:created xsi:type="dcterms:W3CDTF">2020-11-23T08:29:00Z</dcterms:created>
  <dcterms:modified xsi:type="dcterms:W3CDTF">2020-11-24T07:27:20Z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